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63" r:id="rId3"/>
    <p:sldId id="285" r:id="rId4"/>
    <p:sldId id="308" r:id="rId5"/>
    <p:sldId id="286" r:id="rId6"/>
    <p:sldId id="301" r:id="rId7"/>
    <p:sldId id="309" r:id="rId8"/>
    <p:sldId id="287" r:id="rId9"/>
    <p:sldId id="310" r:id="rId10"/>
    <p:sldId id="303" r:id="rId11"/>
    <p:sldId id="304" r:id="rId12"/>
    <p:sldId id="305" r:id="rId13"/>
    <p:sldId id="306" r:id="rId14"/>
    <p:sldId id="307" r:id="rId15"/>
    <p:sldId id="311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97" r:id="rId25"/>
    <p:sldId id="300" r:id="rId26"/>
    <p:sldId id="299" r:id="rId27"/>
    <p:sldId id="298" r:id="rId28"/>
    <p:sldId id="302" r:id="rId29"/>
    <p:sldId id="312" r:id="rId30"/>
    <p:sldId id="313" r:id="rId31"/>
    <p:sldId id="262" r:id="rId32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8A2A2E"/>
    <a:srgbClr val="00B050"/>
    <a:srgbClr val="FFC000"/>
    <a:srgbClr val="F3A6C1"/>
    <a:srgbClr val="C353AE"/>
    <a:srgbClr val="008D97"/>
    <a:srgbClr val="F1252A"/>
    <a:srgbClr val="EF2733"/>
    <a:srgbClr val="562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6" autoAdjust="0"/>
  </p:normalViewPr>
  <p:slideViewPr>
    <p:cSldViewPr snapToGrid="0" showGuides="1">
      <p:cViewPr>
        <p:scale>
          <a:sx n="100" d="100"/>
          <a:sy n="100" d="100"/>
        </p:scale>
        <p:origin x="-1710" y="-306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7D02E-DE78-4745-B32B-D44AB19F178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708DD-F7F0-49A1-BE5D-46568D995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26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38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7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38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38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38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38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3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38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3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14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799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19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2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"/>
            <a:ext cx="9905998" cy="6859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9" y="669927"/>
            <a:ext cx="5943600" cy="638173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en-US" altLang="en-US" sz="3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331067"/>
            <a:ext cx="6639119" cy="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47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0236"/>
            <a:ext cx="9905998" cy="6859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9" y="669927"/>
            <a:ext cx="5943600" cy="638173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en-US" altLang="en-US" sz="3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331067"/>
            <a:ext cx="6639119" cy="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9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"/>
            <a:ext cx="9905997" cy="6859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9" y="669927"/>
            <a:ext cx="5943600" cy="638173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en-US" altLang="en-US" sz="3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331067"/>
            <a:ext cx="6639119" cy="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1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86132-8CA1-49CF-AD2C-FF5FA5A9040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34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86132-8CA1-49CF-AD2C-FF5FA5A9040C}" type="datetimeFigureOut">
              <a:rPr lang="ko-KR" altLang="en-US" smtClean="0"/>
              <a:t>2019-08-29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55D2-95F4-4A13-8009-104E3108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3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79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" y="0"/>
            <a:ext cx="9905999" cy="6859227"/>
          </a:xfrm>
          <a:prstGeom prst="rect">
            <a:avLst/>
          </a:prstGeom>
        </p:spPr>
      </p:pic>
      <p:sp>
        <p:nvSpPr>
          <p:cNvPr id="6" name="Rectangle 10"/>
          <p:cNvSpPr>
            <a:spLocks noGrp="1" noChangeArrowheads="1"/>
          </p:cNvSpPr>
          <p:nvPr/>
        </p:nvSpPr>
        <p:spPr>
          <a:xfrm>
            <a:off x="3025233" y="1409609"/>
            <a:ext cx="3855543" cy="129266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5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NBMW CAR</a:t>
            </a:r>
          </a:p>
          <a:p>
            <a:pPr>
              <a:defRPr/>
            </a:pPr>
            <a:r>
              <a:rPr lang="en-US" altLang="ko-KR" sz="24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24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조 경미</a:t>
            </a:r>
            <a:r>
              <a:rPr lang="en-US" altLang="ko-KR" sz="24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4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대환</a:t>
            </a:r>
            <a:r>
              <a:rPr lang="en-US" altLang="ko-KR" sz="24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24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정석</a:t>
            </a:r>
            <a:endParaRPr lang="en-US" altLang="ko-KR" sz="24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24" y="920750"/>
            <a:ext cx="4128982" cy="725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85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테이블</a:t>
            </a:r>
            <a:r>
              <a:rPr lang="ko-KR" altLang="en-US" sz="3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cs typeface="+mn-cs"/>
              </a:rPr>
              <a:t>정의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서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071651"/>
            <a:ext cx="4371975" cy="33976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11" y="2032847"/>
            <a:ext cx="4417920" cy="33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테이블정의서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4" y="1967292"/>
            <a:ext cx="4370400" cy="31463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83" y="1957388"/>
            <a:ext cx="4370400" cy="33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테이블정의서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86" y="2332611"/>
            <a:ext cx="4370400" cy="28780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5" y="2375088"/>
            <a:ext cx="4370400" cy="27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테이블정의서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12" y="2145486"/>
            <a:ext cx="4370400" cy="25895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1" y="2145486"/>
            <a:ext cx="4370400" cy="270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테이블정의서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36" y="1905000"/>
            <a:ext cx="51339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8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"/>
            <a:ext cx="9905999" cy="6859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625167"/>
            <a:ext cx="810838" cy="8108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" y="1569298"/>
            <a:ext cx="810838" cy="8108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" y="2456279"/>
            <a:ext cx="810838" cy="8108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62" y="4272556"/>
            <a:ext cx="810838" cy="810838"/>
          </a:xfrm>
          <a:prstGeom prst="rect">
            <a:avLst/>
          </a:prstGeom>
        </p:spPr>
      </p:pic>
      <p:sp>
        <p:nvSpPr>
          <p:cNvPr id="20" name="Rectangle 10"/>
          <p:cNvSpPr>
            <a:spLocks noGrp="1" noChangeArrowheads="1"/>
          </p:cNvSpPr>
          <p:nvPr/>
        </p:nvSpPr>
        <p:spPr>
          <a:xfrm>
            <a:off x="1681309" y="776745"/>
            <a:ext cx="981935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PART</a:t>
            </a:r>
            <a:endParaRPr lang="en-US" altLang="ko-KR" sz="18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Rectangle 10"/>
          <p:cNvSpPr>
            <a:spLocks noGrp="1" noChangeArrowheads="1"/>
          </p:cNvSpPr>
          <p:nvPr/>
        </p:nvSpPr>
        <p:spPr>
          <a:xfrm>
            <a:off x="1681309" y="1720876"/>
            <a:ext cx="255839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요구사항정의서</a:t>
            </a:r>
            <a:endParaRPr lang="ko-KR" altLang="en-US" sz="3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7" name="Rectangle 10"/>
          <p:cNvSpPr>
            <a:spLocks noGrp="1" noChangeArrowheads="1"/>
          </p:cNvSpPr>
          <p:nvPr/>
        </p:nvSpPr>
        <p:spPr>
          <a:xfrm>
            <a:off x="1681309" y="2607857"/>
            <a:ext cx="79188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Rectangle 10"/>
          <p:cNvSpPr>
            <a:spLocks noGrp="1" noChangeArrowheads="1"/>
          </p:cNvSpPr>
          <p:nvPr/>
        </p:nvSpPr>
        <p:spPr>
          <a:xfrm>
            <a:off x="1681309" y="4424134"/>
            <a:ext cx="182742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화면설계서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Rectangle 10"/>
          <p:cNvSpPr>
            <a:spLocks noGrp="1" noChangeArrowheads="1"/>
          </p:cNvSpPr>
          <p:nvPr/>
        </p:nvSpPr>
        <p:spPr>
          <a:xfrm>
            <a:off x="948224" y="73485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Rectangle 10"/>
          <p:cNvSpPr>
            <a:spLocks noGrp="1" noChangeArrowheads="1"/>
          </p:cNvSpPr>
          <p:nvPr/>
        </p:nvSpPr>
        <p:spPr>
          <a:xfrm>
            <a:off x="948224" y="1666964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" name="Rectangle 10"/>
          <p:cNvSpPr>
            <a:spLocks noGrp="1" noChangeArrowheads="1"/>
          </p:cNvSpPr>
          <p:nvPr/>
        </p:nvSpPr>
        <p:spPr>
          <a:xfrm>
            <a:off x="948224" y="254793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0" name="Rectangle 10"/>
          <p:cNvSpPr>
            <a:spLocks noGrp="1" noChangeArrowheads="1"/>
          </p:cNvSpPr>
          <p:nvPr/>
        </p:nvSpPr>
        <p:spPr>
          <a:xfrm>
            <a:off x="948225" y="435138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137" y="3351336"/>
            <a:ext cx="810838" cy="810838"/>
          </a:xfrm>
          <a:prstGeom prst="rect">
            <a:avLst/>
          </a:prstGeom>
        </p:spPr>
      </p:pic>
      <p:sp>
        <p:nvSpPr>
          <p:cNvPr id="16" name="Rectangle 10"/>
          <p:cNvSpPr>
            <a:spLocks noGrp="1" noChangeArrowheads="1"/>
          </p:cNvSpPr>
          <p:nvPr/>
        </p:nvSpPr>
        <p:spPr>
          <a:xfrm>
            <a:off x="1671784" y="3502914"/>
            <a:ext cx="2192908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테이블정의서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Rectangle 10"/>
          <p:cNvSpPr>
            <a:spLocks noGrp="1" noChangeArrowheads="1"/>
          </p:cNvSpPr>
          <p:nvPr/>
        </p:nvSpPr>
        <p:spPr>
          <a:xfrm>
            <a:off x="938700" y="343016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8662" y="5210160"/>
            <a:ext cx="810838" cy="810838"/>
          </a:xfrm>
          <a:prstGeom prst="rect">
            <a:avLst/>
          </a:prstGeom>
        </p:spPr>
      </p:pic>
      <p:sp>
        <p:nvSpPr>
          <p:cNvPr id="21" name="Rectangle 10"/>
          <p:cNvSpPr>
            <a:spLocks noGrp="1" noChangeArrowheads="1"/>
          </p:cNvSpPr>
          <p:nvPr/>
        </p:nvSpPr>
        <p:spPr>
          <a:xfrm>
            <a:off x="1681309" y="5361738"/>
            <a:ext cx="1553310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실제 화면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Rectangle 10"/>
          <p:cNvSpPr>
            <a:spLocks noGrp="1" noChangeArrowheads="1"/>
          </p:cNvSpPr>
          <p:nvPr/>
        </p:nvSpPr>
        <p:spPr>
          <a:xfrm>
            <a:off x="948225" y="5288985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6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화면설계서</a:t>
            </a:r>
            <a:r>
              <a:rPr lang="en-US" altLang="ko-KR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_</a:t>
            </a:r>
            <a:r>
              <a:rPr lang="ko-KR" altLang="en-US" sz="3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메인화면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3" y="1455100"/>
            <a:ext cx="6570000" cy="4911798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7233605" y="17480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24750" y="1773691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예약 화면으로 이동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243130" y="21195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524750" y="2119568"/>
            <a:ext cx="2040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요금정보 화면으로 이동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252655" y="24719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534275" y="2471993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Q/A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화면으로 이동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248532" y="28434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530152" y="2843468"/>
            <a:ext cx="2040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지점안내 화면으로 이동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3867150"/>
            <a:ext cx="614364" cy="6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5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</a:t>
            </a:r>
            <a:r>
              <a:rPr lang="ko-KR" altLang="en-US" sz="3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cs typeface="+mn-cs"/>
              </a:rPr>
              <a:t>예약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47855" y="17480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947855" y="21195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58050" y="1776668"/>
            <a:ext cx="2040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요금정보 화면으로 이동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47855" y="24719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258050" y="2129093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Q/A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화면으로 이동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947855" y="28434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258050" y="2500568"/>
            <a:ext cx="2040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지점안내 화면으로 이동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8050" y="2814893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예약일 지정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947855" y="32244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47855" y="359594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947855" y="393884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47855" y="431984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8</a:t>
            </a:r>
            <a:endParaRPr lang="ko-KR" altLang="en-US" sz="105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47855" y="46722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9</a:t>
            </a:r>
            <a:endParaRPr lang="ko-KR" altLang="en-US" sz="105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947855" y="50246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10</a:t>
            </a:r>
            <a:endParaRPr lang="ko-KR" altLang="en-US" sz="105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258050" y="3195893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반납일 지정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8050" y="3576893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대여지점 지정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8050" y="3964441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반납지점 지정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58050" y="4326391"/>
            <a:ext cx="2565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조회클릭하면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오른쪽화면 출력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58050" y="4640716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연료 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등급 조회가능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58050" y="497186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예약가능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566192"/>
            <a:ext cx="6562756" cy="492985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704" y="3118267"/>
            <a:ext cx="2643172" cy="56600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2569197" y="17766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852087" y="17766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082499" y="1841087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22285" y="3228515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999650" y="321563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2378" y="4827850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968906" y="4828319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1483162" y="5280705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8</a:t>
            </a:r>
            <a:endParaRPr lang="ko-KR" altLang="en-US" sz="1050" b="1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/>
          <a:stretch/>
        </p:blipFill>
        <p:spPr>
          <a:xfrm>
            <a:off x="117155" y="2640187"/>
            <a:ext cx="6507484" cy="37629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09" y="5285429"/>
            <a:ext cx="478475" cy="4784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3" t="41906" r="5953" b="41267"/>
          <a:stretch/>
        </p:blipFill>
        <p:spPr>
          <a:xfrm>
            <a:off x="3414728" y="3733708"/>
            <a:ext cx="2967022" cy="83606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4866475" y="2949144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9</a:t>
            </a:r>
            <a:endParaRPr lang="ko-KR" altLang="en-US" sz="1050" b="1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022852" y="3891736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10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71465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 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요금정보 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47855" y="17480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58050" y="1776668"/>
            <a:ext cx="2040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요금정보 화면으로 이동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8" y="1528668"/>
            <a:ext cx="6362701" cy="475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6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 </a:t>
            </a:r>
            <a:r>
              <a:rPr lang="en-US" altLang="ko-KR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Q/A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47855" y="17480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48525" y="1757618"/>
            <a:ext cx="2040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요금정보 화면으로 이동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47855" y="21195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947855" y="26243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58050" y="2129093"/>
            <a:ext cx="204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잠금표시가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되어있으면 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다른사람이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열 </a:t>
            </a:r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수없다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050" y="2652968"/>
            <a:ext cx="2270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자기가 쓴 글이면 삭제가능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6" y="1569493"/>
            <a:ext cx="6443819" cy="4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"/>
            <a:ext cx="9905999" cy="6859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625167"/>
            <a:ext cx="810838" cy="8108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" y="1569298"/>
            <a:ext cx="810838" cy="8108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" y="2456279"/>
            <a:ext cx="810838" cy="8108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62" y="4272556"/>
            <a:ext cx="810838" cy="810838"/>
          </a:xfrm>
          <a:prstGeom prst="rect">
            <a:avLst/>
          </a:prstGeom>
        </p:spPr>
      </p:pic>
      <p:sp>
        <p:nvSpPr>
          <p:cNvPr id="20" name="Rectangle 10"/>
          <p:cNvSpPr>
            <a:spLocks noGrp="1" noChangeArrowheads="1"/>
          </p:cNvSpPr>
          <p:nvPr/>
        </p:nvSpPr>
        <p:spPr>
          <a:xfrm>
            <a:off x="1681309" y="776745"/>
            <a:ext cx="981935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PART</a:t>
            </a:r>
            <a:endParaRPr lang="en-US" altLang="ko-KR" sz="18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Rectangle 10"/>
          <p:cNvSpPr>
            <a:spLocks noGrp="1" noChangeArrowheads="1"/>
          </p:cNvSpPr>
          <p:nvPr/>
        </p:nvSpPr>
        <p:spPr>
          <a:xfrm>
            <a:off x="1681309" y="1720876"/>
            <a:ext cx="255839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요구사항정의서</a:t>
            </a:r>
            <a:endParaRPr lang="ko-KR" altLang="en-US" sz="3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7" name="Rectangle 10"/>
          <p:cNvSpPr>
            <a:spLocks noGrp="1" noChangeArrowheads="1"/>
          </p:cNvSpPr>
          <p:nvPr/>
        </p:nvSpPr>
        <p:spPr>
          <a:xfrm>
            <a:off x="1681309" y="2607857"/>
            <a:ext cx="79188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Rectangle 10"/>
          <p:cNvSpPr>
            <a:spLocks noGrp="1" noChangeArrowheads="1"/>
          </p:cNvSpPr>
          <p:nvPr/>
        </p:nvSpPr>
        <p:spPr>
          <a:xfrm>
            <a:off x="1681309" y="4424134"/>
            <a:ext cx="182742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화면설계서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Rectangle 10"/>
          <p:cNvSpPr>
            <a:spLocks noGrp="1" noChangeArrowheads="1"/>
          </p:cNvSpPr>
          <p:nvPr/>
        </p:nvSpPr>
        <p:spPr>
          <a:xfrm>
            <a:off x="948224" y="73485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Rectangle 10"/>
          <p:cNvSpPr>
            <a:spLocks noGrp="1" noChangeArrowheads="1"/>
          </p:cNvSpPr>
          <p:nvPr/>
        </p:nvSpPr>
        <p:spPr>
          <a:xfrm>
            <a:off x="948224" y="1666964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" name="Rectangle 10"/>
          <p:cNvSpPr>
            <a:spLocks noGrp="1" noChangeArrowheads="1"/>
          </p:cNvSpPr>
          <p:nvPr/>
        </p:nvSpPr>
        <p:spPr>
          <a:xfrm>
            <a:off x="948224" y="254793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0" name="Rectangle 10"/>
          <p:cNvSpPr>
            <a:spLocks noGrp="1" noChangeArrowheads="1"/>
          </p:cNvSpPr>
          <p:nvPr/>
        </p:nvSpPr>
        <p:spPr>
          <a:xfrm>
            <a:off x="948225" y="435138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137" y="3351336"/>
            <a:ext cx="810838" cy="810838"/>
          </a:xfrm>
          <a:prstGeom prst="rect">
            <a:avLst/>
          </a:prstGeom>
        </p:spPr>
      </p:pic>
      <p:sp>
        <p:nvSpPr>
          <p:cNvPr id="16" name="Rectangle 10"/>
          <p:cNvSpPr>
            <a:spLocks noGrp="1" noChangeArrowheads="1"/>
          </p:cNvSpPr>
          <p:nvPr/>
        </p:nvSpPr>
        <p:spPr>
          <a:xfrm>
            <a:off x="1671784" y="3502914"/>
            <a:ext cx="2192908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테이블정의서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Rectangle 10"/>
          <p:cNvSpPr>
            <a:spLocks noGrp="1" noChangeArrowheads="1"/>
          </p:cNvSpPr>
          <p:nvPr/>
        </p:nvSpPr>
        <p:spPr>
          <a:xfrm>
            <a:off x="938700" y="343016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8662" y="5210160"/>
            <a:ext cx="810838" cy="810838"/>
          </a:xfrm>
          <a:prstGeom prst="rect">
            <a:avLst/>
          </a:prstGeom>
        </p:spPr>
      </p:pic>
      <p:sp>
        <p:nvSpPr>
          <p:cNvPr id="21" name="Rectangle 10"/>
          <p:cNvSpPr>
            <a:spLocks noGrp="1" noChangeArrowheads="1"/>
          </p:cNvSpPr>
          <p:nvPr/>
        </p:nvSpPr>
        <p:spPr>
          <a:xfrm>
            <a:off x="1681309" y="5361738"/>
            <a:ext cx="1553310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실제 화면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Rectangle 10"/>
          <p:cNvSpPr>
            <a:spLocks noGrp="1" noChangeArrowheads="1"/>
          </p:cNvSpPr>
          <p:nvPr/>
        </p:nvSpPr>
        <p:spPr>
          <a:xfrm>
            <a:off x="948225" y="5288985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6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36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 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지점안내 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47855" y="17480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48525" y="1757618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지역을 선택 하면 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번에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세부지역 노출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47855" y="225291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947855" y="26529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58050" y="2262443"/>
            <a:ext cx="2738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세부지역을 클릭하면 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3,4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번 노출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050" y="2662493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지점 지도 노출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8" y="1548068"/>
            <a:ext cx="6467866" cy="484320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947855" y="30720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258050" y="3043493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지점 정보 노출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33" y="4008486"/>
            <a:ext cx="523875" cy="5238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58" y="3226877"/>
            <a:ext cx="366713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 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로그인 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47855" y="17480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48525" y="1757618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47855" y="21957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947855" y="259581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58050" y="2205293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아이디 찾기로 이동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050" y="2605343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비밀번호 찾기로 이동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83" y="1606358"/>
            <a:ext cx="6111113" cy="4565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9" y="2524898"/>
            <a:ext cx="627785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 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회원가입 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47855" y="17480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48525" y="1757618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47855" y="21957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947855" y="259581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58050" y="2205293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아이디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입력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050" y="2605343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비밀번호 입력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950132" y="2980234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60327" y="2989759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비밀번호 확인 입력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52404" y="3323706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62599" y="3333231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전화번호 입력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954676" y="3694474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264871" y="3703999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 완료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47216" y="4264925"/>
            <a:ext cx="745014" cy="47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83774" y="4707305"/>
            <a:ext cx="745014" cy="31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4" y="1545537"/>
            <a:ext cx="6464130" cy="4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 </a:t>
            </a:r>
            <a:r>
              <a:rPr lang="ko-KR" altLang="en-US" sz="3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cs typeface="+mn-cs"/>
              </a:rPr>
              <a:t>마이페이지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47855" y="17480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48525" y="1757618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고객 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NO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자동으로 입력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47855" y="21957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947855" y="259581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58050" y="2205293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비밀번호 입력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050" y="2605343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비밀번호 확인 입력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57380" y="302444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258050" y="303396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개인정보 수정가능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966905" y="34149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267575" y="3424493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개인정보 저장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0" y="1549804"/>
            <a:ext cx="6443819" cy="4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 </a:t>
            </a:r>
            <a:r>
              <a:rPr lang="ko-KR" altLang="en-US" sz="3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cs typeface="+mn-cs"/>
              </a:rPr>
              <a:t>마이페이지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47855" y="174809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48525" y="1757618"/>
            <a:ext cx="181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마이페이지에서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지난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이용 내역 확인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27" name="Picture 3" descr="C:\Users\user\Desktop\프리젠테이션\KakaoTalk_20190822_1833074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3" y="1576643"/>
            <a:ext cx="6220693" cy="473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281307" y="1731375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로그인   회원가입  </a:t>
            </a:r>
            <a:r>
              <a:rPr lang="ko-KR" altLang="en-US" sz="1200" dirty="0" err="1" smtClean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마이페이지</a:t>
            </a:r>
            <a:endParaRPr lang="ko-KR" altLang="en-US" sz="1200" dirty="0">
              <a:solidFill>
                <a:srgbClr val="FF00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13862" y="2760302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3" y="2542282"/>
            <a:ext cx="6220693" cy="362953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33287" y="251363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0065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관리자페이지 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28780" y="20814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029450" y="2090993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고객이 차량을 </a:t>
            </a:r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예약중이면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X</a:t>
            </a:r>
          </a:p>
          <a:p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   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차량을 반납하면 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변경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728780" y="259581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038975" y="2605343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고객이 차량을 반납하면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     반납처리 버튼을 누른다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0" y="1509699"/>
            <a:ext cx="6472282" cy="4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2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 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관리자 페이지 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890705" y="18147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75821" y="1795718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차량을 등록하는 기능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0" y="1523999"/>
            <a:ext cx="6220250" cy="49244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909755" y="244341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67575" y="2424368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차량을 삭제하는 기능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4" y="2564188"/>
            <a:ext cx="6192115" cy="37629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58669" y="3748537"/>
            <a:ext cx="1596789" cy="69710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34619" r="4062" b="13278"/>
          <a:stretch/>
        </p:blipFill>
        <p:spPr>
          <a:xfrm>
            <a:off x="486700" y="3310693"/>
            <a:ext cx="5540999" cy="256578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200657" y="3181425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18449" r="57690" b="71753"/>
          <a:stretch/>
        </p:blipFill>
        <p:spPr>
          <a:xfrm>
            <a:off x="486701" y="3333144"/>
            <a:ext cx="2344993" cy="3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 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관리자 페이지 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890705" y="17766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73063" y="1757618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버튼을 누르면 수리여부 전환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수리가 완료된 건은 버튼 삭제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0884" y="1761458"/>
            <a:ext cx="235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로그인   회원가입  </a:t>
            </a:r>
            <a:r>
              <a:rPr lang="ko-KR" altLang="en-US" sz="1200" dirty="0" err="1" smtClean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마이페이지</a:t>
            </a:r>
            <a:endParaRPr lang="ko-KR" altLang="en-US" sz="1200" dirty="0">
              <a:solidFill>
                <a:srgbClr val="FF00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050" name="Picture 2" descr="C:\Users\user\Desktop\프리젠테이션\KakaoTalk_20190822_1833075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9" y="2038457"/>
            <a:ext cx="5870942" cy="43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6900229" y="241484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273063" y="2414843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사고난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일자 확인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901309" y="310064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273063" y="3081593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고객명 확인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01309" y="368101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273063" y="3642913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차량의 </a:t>
            </a:r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고장난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부품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01309" y="421375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273063" y="4166133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수리가 되었는지 확인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20359" y="479478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273063" y="475668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수리 비용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1" y="2743819"/>
            <a:ext cx="6192114" cy="3762900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887796" y="3894207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911874" y="3878101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962397" y="3750191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302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화면설계서</a:t>
            </a:r>
            <a:r>
              <a:rPr lang="en-US" altLang="ko-KR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 </a:t>
            </a:r>
            <a:r>
              <a:rPr lang="ko-KR" altLang="en-US" sz="3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관리자 페이지 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890705" y="177666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73063" y="1757618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버튼을 누르면 수리여부 전환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수리가 완료된 건은 버튼 삭제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00229" y="241484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273063" y="2414843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사고난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일자 확인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901309" y="310064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273063" y="3081593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고객명 확인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01309" y="368101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273063" y="3642913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차량의 </a:t>
            </a:r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고장난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부품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01309" y="4213758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273063" y="4166133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수리가 되었는지 확인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20359" y="4794783"/>
            <a:ext cx="216024" cy="2880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273063" y="475668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수리 비용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5" y="1548045"/>
            <a:ext cx="6464131" cy="4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5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"/>
            <a:ext cx="9905999" cy="6859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625167"/>
            <a:ext cx="810838" cy="8108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" y="1569298"/>
            <a:ext cx="810838" cy="8108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" y="2456279"/>
            <a:ext cx="810838" cy="8108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62" y="4272556"/>
            <a:ext cx="810838" cy="810838"/>
          </a:xfrm>
          <a:prstGeom prst="rect">
            <a:avLst/>
          </a:prstGeom>
        </p:spPr>
      </p:pic>
      <p:sp>
        <p:nvSpPr>
          <p:cNvPr id="20" name="Rectangle 10"/>
          <p:cNvSpPr>
            <a:spLocks noGrp="1" noChangeArrowheads="1"/>
          </p:cNvSpPr>
          <p:nvPr/>
        </p:nvSpPr>
        <p:spPr>
          <a:xfrm>
            <a:off x="1681309" y="776745"/>
            <a:ext cx="981935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PART</a:t>
            </a:r>
            <a:endParaRPr lang="en-US" altLang="ko-KR" sz="18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Rectangle 10"/>
          <p:cNvSpPr>
            <a:spLocks noGrp="1" noChangeArrowheads="1"/>
          </p:cNvSpPr>
          <p:nvPr/>
        </p:nvSpPr>
        <p:spPr>
          <a:xfrm>
            <a:off x="1681309" y="1720876"/>
            <a:ext cx="255839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요구사항정의서</a:t>
            </a:r>
            <a:endParaRPr lang="ko-KR" altLang="en-US" sz="3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7" name="Rectangle 10"/>
          <p:cNvSpPr>
            <a:spLocks noGrp="1" noChangeArrowheads="1"/>
          </p:cNvSpPr>
          <p:nvPr/>
        </p:nvSpPr>
        <p:spPr>
          <a:xfrm>
            <a:off x="1681309" y="2607857"/>
            <a:ext cx="79188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Rectangle 10"/>
          <p:cNvSpPr>
            <a:spLocks noGrp="1" noChangeArrowheads="1"/>
          </p:cNvSpPr>
          <p:nvPr/>
        </p:nvSpPr>
        <p:spPr>
          <a:xfrm>
            <a:off x="1681309" y="4424134"/>
            <a:ext cx="182742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화면설계서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Rectangle 10"/>
          <p:cNvSpPr>
            <a:spLocks noGrp="1" noChangeArrowheads="1"/>
          </p:cNvSpPr>
          <p:nvPr/>
        </p:nvSpPr>
        <p:spPr>
          <a:xfrm>
            <a:off x="948224" y="73485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Rectangle 10"/>
          <p:cNvSpPr>
            <a:spLocks noGrp="1" noChangeArrowheads="1"/>
          </p:cNvSpPr>
          <p:nvPr/>
        </p:nvSpPr>
        <p:spPr>
          <a:xfrm>
            <a:off x="948224" y="1666964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" name="Rectangle 10"/>
          <p:cNvSpPr>
            <a:spLocks noGrp="1" noChangeArrowheads="1"/>
          </p:cNvSpPr>
          <p:nvPr/>
        </p:nvSpPr>
        <p:spPr>
          <a:xfrm>
            <a:off x="948224" y="254793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0" name="Rectangle 10"/>
          <p:cNvSpPr>
            <a:spLocks noGrp="1" noChangeArrowheads="1"/>
          </p:cNvSpPr>
          <p:nvPr/>
        </p:nvSpPr>
        <p:spPr>
          <a:xfrm>
            <a:off x="948225" y="435138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137" y="3351336"/>
            <a:ext cx="810838" cy="810838"/>
          </a:xfrm>
          <a:prstGeom prst="rect">
            <a:avLst/>
          </a:prstGeom>
        </p:spPr>
      </p:pic>
      <p:sp>
        <p:nvSpPr>
          <p:cNvPr id="16" name="Rectangle 10"/>
          <p:cNvSpPr>
            <a:spLocks noGrp="1" noChangeArrowheads="1"/>
          </p:cNvSpPr>
          <p:nvPr/>
        </p:nvSpPr>
        <p:spPr>
          <a:xfrm>
            <a:off x="1671784" y="3502914"/>
            <a:ext cx="2192908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테이블정의서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Rectangle 10"/>
          <p:cNvSpPr>
            <a:spLocks noGrp="1" noChangeArrowheads="1"/>
          </p:cNvSpPr>
          <p:nvPr/>
        </p:nvSpPr>
        <p:spPr>
          <a:xfrm>
            <a:off x="938700" y="343016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8662" y="5210160"/>
            <a:ext cx="810838" cy="810838"/>
          </a:xfrm>
          <a:prstGeom prst="rect">
            <a:avLst/>
          </a:prstGeom>
        </p:spPr>
      </p:pic>
      <p:sp>
        <p:nvSpPr>
          <p:cNvPr id="21" name="Rectangle 10"/>
          <p:cNvSpPr>
            <a:spLocks noGrp="1" noChangeArrowheads="1"/>
          </p:cNvSpPr>
          <p:nvPr/>
        </p:nvSpPr>
        <p:spPr>
          <a:xfrm>
            <a:off x="1681309" y="5361738"/>
            <a:ext cx="1553310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실제 화면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Rectangle 10"/>
          <p:cNvSpPr>
            <a:spLocks noGrp="1" noChangeArrowheads="1"/>
          </p:cNvSpPr>
          <p:nvPr/>
        </p:nvSpPr>
        <p:spPr>
          <a:xfrm>
            <a:off x="948225" y="5288985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6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29987" y="3245882"/>
            <a:ext cx="2112508" cy="411719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김경</a:t>
            </a:r>
            <a:r>
              <a:rPr lang="ko-KR" altLang="en-US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9052" y="3245882"/>
            <a:ext cx="2112508" cy="411719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김대환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63505" y="3245882"/>
            <a:ext cx="2112508" cy="411719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b="1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황정석</a:t>
            </a:r>
            <a:endParaRPr lang="en-US" altLang="ko-KR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2254" y="3629782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요구사항정의서 작성</a:t>
            </a:r>
            <a:endParaRPr lang="en-US" altLang="ko-KR" sz="16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화면설계서 작성</a:t>
            </a:r>
            <a:endParaRPr lang="en-US" altLang="ko-KR" sz="16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화면설계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31319" y="3629782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요구사항정의서 </a:t>
            </a: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</a:t>
            </a:r>
            <a:endParaRPr lang="en-US" altLang="ko-KR" sz="16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화면설계서 작성</a:t>
            </a:r>
            <a:endParaRPr lang="en-US" altLang="ko-KR" sz="16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화면설계</a:t>
            </a:r>
            <a:endParaRPr lang="en-US" altLang="ko-KR" sz="16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05772" y="3629782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요구사항정의서 </a:t>
            </a:r>
            <a:r>
              <a:rPr lang="ko-KR" altLang="en-US" sz="1600" spc="-60" dirty="0" smtClean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</a:t>
            </a:r>
            <a:endParaRPr lang="en-US" altLang="ko-KR" sz="1600" spc="-60" dirty="0" smtClean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29987" y="5384026"/>
            <a:ext cx="2112508" cy="38956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89052" y="5384026"/>
            <a:ext cx="2112508" cy="38956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63505" y="5384026"/>
            <a:ext cx="2112508" cy="38956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cs typeface="+mn-cs"/>
              </a:rPr>
              <a:t>PART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8" t="49572" r="26009" b="25427"/>
          <a:stretch/>
        </p:blipFill>
        <p:spPr>
          <a:xfrm>
            <a:off x="1958088" y="1646887"/>
            <a:ext cx="1385187" cy="146147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6" t="2564" r="50694" b="73718"/>
          <a:stretch/>
        </p:blipFill>
        <p:spPr>
          <a:xfrm>
            <a:off x="4079552" y="1614399"/>
            <a:ext cx="1540198" cy="15264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0" t="-510" b="72793"/>
          <a:stretch/>
        </p:blipFill>
        <p:spPr>
          <a:xfrm>
            <a:off x="6443792" y="1382056"/>
            <a:ext cx="1523860" cy="18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4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실제화면</a:t>
            </a:r>
            <a:r>
              <a:rPr lang="en-US" altLang="ko-KR" sz="3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_</a:t>
            </a:r>
            <a:r>
              <a:rPr lang="ko-KR" altLang="en-US" sz="34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메인화면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7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"/>
            <a:ext cx="9905997" cy="6859224"/>
          </a:xfrm>
          <a:prstGeom prst="rect">
            <a:avLst/>
          </a:prstGeom>
        </p:spPr>
      </p:pic>
      <p:sp>
        <p:nvSpPr>
          <p:cNvPr id="17" name="Rectangle 10"/>
          <p:cNvSpPr>
            <a:spLocks noGrp="1" noChangeArrowheads="1"/>
          </p:cNvSpPr>
          <p:nvPr/>
        </p:nvSpPr>
        <p:spPr>
          <a:xfrm>
            <a:off x="3303318" y="3661201"/>
            <a:ext cx="3299365" cy="8309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48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"/>
            <a:ext cx="9905999" cy="6859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625167"/>
            <a:ext cx="810838" cy="8108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" y="1569298"/>
            <a:ext cx="810838" cy="8108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" y="2456279"/>
            <a:ext cx="810838" cy="8108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62" y="4272556"/>
            <a:ext cx="810838" cy="810838"/>
          </a:xfrm>
          <a:prstGeom prst="rect">
            <a:avLst/>
          </a:prstGeom>
        </p:spPr>
      </p:pic>
      <p:sp>
        <p:nvSpPr>
          <p:cNvPr id="20" name="Rectangle 10"/>
          <p:cNvSpPr>
            <a:spLocks noGrp="1" noChangeArrowheads="1"/>
          </p:cNvSpPr>
          <p:nvPr/>
        </p:nvSpPr>
        <p:spPr>
          <a:xfrm>
            <a:off x="1681309" y="776745"/>
            <a:ext cx="981935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PART</a:t>
            </a:r>
            <a:endParaRPr lang="en-US" altLang="ko-KR" sz="18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Rectangle 10"/>
          <p:cNvSpPr>
            <a:spLocks noGrp="1" noChangeArrowheads="1"/>
          </p:cNvSpPr>
          <p:nvPr/>
        </p:nvSpPr>
        <p:spPr>
          <a:xfrm>
            <a:off x="1681309" y="1720876"/>
            <a:ext cx="255839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요구사항정의서</a:t>
            </a:r>
            <a:endParaRPr lang="ko-KR" altLang="en-US" sz="3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7" name="Rectangle 10"/>
          <p:cNvSpPr>
            <a:spLocks noGrp="1" noChangeArrowheads="1"/>
          </p:cNvSpPr>
          <p:nvPr/>
        </p:nvSpPr>
        <p:spPr>
          <a:xfrm>
            <a:off x="1681309" y="2607857"/>
            <a:ext cx="79188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Rectangle 10"/>
          <p:cNvSpPr>
            <a:spLocks noGrp="1" noChangeArrowheads="1"/>
          </p:cNvSpPr>
          <p:nvPr/>
        </p:nvSpPr>
        <p:spPr>
          <a:xfrm>
            <a:off x="1681309" y="4424134"/>
            <a:ext cx="182742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화면설계서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Rectangle 10"/>
          <p:cNvSpPr>
            <a:spLocks noGrp="1" noChangeArrowheads="1"/>
          </p:cNvSpPr>
          <p:nvPr/>
        </p:nvSpPr>
        <p:spPr>
          <a:xfrm>
            <a:off x="948224" y="73485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Rectangle 10"/>
          <p:cNvSpPr>
            <a:spLocks noGrp="1" noChangeArrowheads="1"/>
          </p:cNvSpPr>
          <p:nvPr/>
        </p:nvSpPr>
        <p:spPr>
          <a:xfrm>
            <a:off x="948224" y="1666964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" name="Rectangle 10"/>
          <p:cNvSpPr>
            <a:spLocks noGrp="1" noChangeArrowheads="1"/>
          </p:cNvSpPr>
          <p:nvPr/>
        </p:nvSpPr>
        <p:spPr>
          <a:xfrm>
            <a:off x="948224" y="254793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0" name="Rectangle 10"/>
          <p:cNvSpPr>
            <a:spLocks noGrp="1" noChangeArrowheads="1"/>
          </p:cNvSpPr>
          <p:nvPr/>
        </p:nvSpPr>
        <p:spPr>
          <a:xfrm>
            <a:off x="948225" y="435138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137" y="3351336"/>
            <a:ext cx="810838" cy="810838"/>
          </a:xfrm>
          <a:prstGeom prst="rect">
            <a:avLst/>
          </a:prstGeom>
        </p:spPr>
      </p:pic>
      <p:sp>
        <p:nvSpPr>
          <p:cNvPr id="16" name="Rectangle 10"/>
          <p:cNvSpPr>
            <a:spLocks noGrp="1" noChangeArrowheads="1"/>
          </p:cNvSpPr>
          <p:nvPr/>
        </p:nvSpPr>
        <p:spPr>
          <a:xfrm>
            <a:off x="1671784" y="3502914"/>
            <a:ext cx="2192908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테이블정의서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Rectangle 10"/>
          <p:cNvSpPr>
            <a:spLocks noGrp="1" noChangeArrowheads="1"/>
          </p:cNvSpPr>
          <p:nvPr/>
        </p:nvSpPr>
        <p:spPr>
          <a:xfrm>
            <a:off x="938700" y="343016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8662" y="5210160"/>
            <a:ext cx="810838" cy="810838"/>
          </a:xfrm>
          <a:prstGeom prst="rect">
            <a:avLst/>
          </a:prstGeom>
        </p:spPr>
      </p:pic>
      <p:sp>
        <p:nvSpPr>
          <p:cNvPr id="21" name="Rectangle 10"/>
          <p:cNvSpPr>
            <a:spLocks noGrp="1" noChangeArrowheads="1"/>
          </p:cNvSpPr>
          <p:nvPr/>
        </p:nvSpPr>
        <p:spPr>
          <a:xfrm>
            <a:off x="1681309" y="5361738"/>
            <a:ext cx="1553310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실제 화면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Rectangle 10"/>
          <p:cNvSpPr>
            <a:spLocks noGrp="1" noChangeArrowheads="1"/>
          </p:cNvSpPr>
          <p:nvPr/>
        </p:nvSpPr>
        <p:spPr>
          <a:xfrm>
            <a:off x="948225" y="5288985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6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cs typeface="+mn-cs"/>
              </a:rPr>
              <a:t>요구사항정의</a:t>
            </a:r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cs typeface="+mn-cs"/>
              </a:rPr>
              <a:t>서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851005"/>
            <a:ext cx="9334500" cy="39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cs typeface="+mn-cs"/>
              </a:rPr>
              <a:t>요구사항정의</a:t>
            </a:r>
            <a:r>
              <a:rPr lang="ko-KR" altLang="en-US" sz="3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cs typeface="+mn-cs"/>
              </a:rPr>
              <a:t>서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75519"/>
            <a:ext cx="9258300" cy="39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3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"/>
            <a:ext cx="9905999" cy="6859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625167"/>
            <a:ext cx="810838" cy="8108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" y="1569298"/>
            <a:ext cx="810838" cy="8108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" y="2456279"/>
            <a:ext cx="810838" cy="8108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62" y="4272556"/>
            <a:ext cx="810838" cy="810838"/>
          </a:xfrm>
          <a:prstGeom prst="rect">
            <a:avLst/>
          </a:prstGeom>
        </p:spPr>
      </p:pic>
      <p:sp>
        <p:nvSpPr>
          <p:cNvPr id="20" name="Rectangle 10"/>
          <p:cNvSpPr>
            <a:spLocks noGrp="1" noChangeArrowheads="1"/>
          </p:cNvSpPr>
          <p:nvPr/>
        </p:nvSpPr>
        <p:spPr>
          <a:xfrm>
            <a:off x="1681309" y="776745"/>
            <a:ext cx="981935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PART</a:t>
            </a:r>
            <a:endParaRPr lang="en-US" altLang="ko-KR" sz="18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Rectangle 10"/>
          <p:cNvSpPr>
            <a:spLocks noGrp="1" noChangeArrowheads="1"/>
          </p:cNvSpPr>
          <p:nvPr/>
        </p:nvSpPr>
        <p:spPr>
          <a:xfrm>
            <a:off x="1681309" y="1720876"/>
            <a:ext cx="255839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요구사항정의서</a:t>
            </a:r>
            <a:endParaRPr lang="ko-KR" altLang="en-US" sz="3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7" name="Rectangle 10"/>
          <p:cNvSpPr>
            <a:spLocks noGrp="1" noChangeArrowheads="1"/>
          </p:cNvSpPr>
          <p:nvPr/>
        </p:nvSpPr>
        <p:spPr>
          <a:xfrm>
            <a:off x="1681309" y="2607857"/>
            <a:ext cx="79188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Rectangle 10"/>
          <p:cNvSpPr>
            <a:spLocks noGrp="1" noChangeArrowheads="1"/>
          </p:cNvSpPr>
          <p:nvPr/>
        </p:nvSpPr>
        <p:spPr>
          <a:xfrm>
            <a:off x="1681309" y="4424134"/>
            <a:ext cx="182742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화면설계서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Rectangle 10"/>
          <p:cNvSpPr>
            <a:spLocks noGrp="1" noChangeArrowheads="1"/>
          </p:cNvSpPr>
          <p:nvPr/>
        </p:nvSpPr>
        <p:spPr>
          <a:xfrm>
            <a:off x="948224" y="73485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Rectangle 10"/>
          <p:cNvSpPr>
            <a:spLocks noGrp="1" noChangeArrowheads="1"/>
          </p:cNvSpPr>
          <p:nvPr/>
        </p:nvSpPr>
        <p:spPr>
          <a:xfrm>
            <a:off x="948224" y="1666964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" name="Rectangle 10"/>
          <p:cNvSpPr>
            <a:spLocks noGrp="1" noChangeArrowheads="1"/>
          </p:cNvSpPr>
          <p:nvPr/>
        </p:nvSpPr>
        <p:spPr>
          <a:xfrm>
            <a:off x="948224" y="254793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0" name="Rectangle 10"/>
          <p:cNvSpPr>
            <a:spLocks noGrp="1" noChangeArrowheads="1"/>
          </p:cNvSpPr>
          <p:nvPr/>
        </p:nvSpPr>
        <p:spPr>
          <a:xfrm>
            <a:off x="948225" y="435138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137" y="3351336"/>
            <a:ext cx="810838" cy="810838"/>
          </a:xfrm>
          <a:prstGeom prst="rect">
            <a:avLst/>
          </a:prstGeom>
        </p:spPr>
      </p:pic>
      <p:sp>
        <p:nvSpPr>
          <p:cNvPr id="16" name="Rectangle 10"/>
          <p:cNvSpPr>
            <a:spLocks noGrp="1" noChangeArrowheads="1"/>
          </p:cNvSpPr>
          <p:nvPr/>
        </p:nvSpPr>
        <p:spPr>
          <a:xfrm>
            <a:off x="1671784" y="3502914"/>
            <a:ext cx="2192908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테이블정의서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Rectangle 10"/>
          <p:cNvSpPr>
            <a:spLocks noGrp="1" noChangeArrowheads="1"/>
          </p:cNvSpPr>
          <p:nvPr/>
        </p:nvSpPr>
        <p:spPr>
          <a:xfrm>
            <a:off x="938700" y="343016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8662" y="5210160"/>
            <a:ext cx="810838" cy="810838"/>
          </a:xfrm>
          <a:prstGeom prst="rect">
            <a:avLst/>
          </a:prstGeom>
        </p:spPr>
      </p:pic>
      <p:sp>
        <p:nvSpPr>
          <p:cNvPr id="21" name="Rectangle 10"/>
          <p:cNvSpPr>
            <a:spLocks noGrp="1" noChangeArrowheads="1"/>
          </p:cNvSpPr>
          <p:nvPr/>
        </p:nvSpPr>
        <p:spPr>
          <a:xfrm>
            <a:off x="1681309" y="5361738"/>
            <a:ext cx="1553310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실제 화면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Rectangle 10"/>
          <p:cNvSpPr>
            <a:spLocks noGrp="1" noChangeArrowheads="1"/>
          </p:cNvSpPr>
          <p:nvPr/>
        </p:nvSpPr>
        <p:spPr>
          <a:xfrm>
            <a:off x="948225" y="5288985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6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cs typeface="+mn-cs"/>
              </a:rPr>
              <a:t>ERD</a:t>
            </a:r>
            <a:endParaRPr lang="ko-KR" altLang="en-US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06" y="1574600"/>
            <a:ext cx="7918445" cy="494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"/>
            <a:ext cx="9905999" cy="6859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625167"/>
            <a:ext cx="810838" cy="8108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" y="1569298"/>
            <a:ext cx="810838" cy="8108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" y="2456279"/>
            <a:ext cx="810838" cy="8108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62" y="4272556"/>
            <a:ext cx="810838" cy="810838"/>
          </a:xfrm>
          <a:prstGeom prst="rect">
            <a:avLst/>
          </a:prstGeom>
        </p:spPr>
      </p:pic>
      <p:sp>
        <p:nvSpPr>
          <p:cNvPr id="20" name="Rectangle 10"/>
          <p:cNvSpPr>
            <a:spLocks noGrp="1" noChangeArrowheads="1"/>
          </p:cNvSpPr>
          <p:nvPr/>
        </p:nvSpPr>
        <p:spPr>
          <a:xfrm>
            <a:off x="1681309" y="776745"/>
            <a:ext cx="981935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PART</a:t>
            </a:r>
            <a:endParaRPr lang="en-US" altLang="ko-KR" sz="18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Rectangle 10"/>
          <p:cNvSpPr>
            <a:spLocks noGrp="1" noChangeArrowheads="1"/>
          </p:cNvSpPr>
          <p:nvPr/>
        </p:nvSpPr>
        <p:spPr>
          <a:xfrm>
            <a:off x="1681309" y="1720876"/>
            <a:ext cx="255839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요구사항정의서</a:t>
            </a:r>
            <a:endParaRPr lang="ko-KR" altLang="en-US" sz="3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7" name="Rectangle 10"/>
          <p:cNvSpPr>
            <a:spLocks noGrp="1" noChangeArrowheads="1"/>
          </p:cNvSpPr>
          <p:nvPr/>
        </p:nvSpPr>
        <p:spPr>
          <a:xfrm>
            <a:off x="1681309" y="2607857"/>
            <a:ext cx="79188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Rectangle 10"/>
          <p:cNvSpPr>
            <a:spLocks noGrp="1" noChangeArrowheads="1"/>
          </p:cNvSpPr>
          <p:nvPr/>
        </p:nvSpPr>
        <p:spPr>
          <a:xfrm>
            <a:off x="1681309" y="4424134"/>
            <a:ext cx="1827423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화면설계서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Rectangle 10"/>
          <p:cNvSpPr>
            <a:spLocks noGrp="1" noChangeArrowheads="1"/>
          </p:cNvSpPr>
          <p:nvPr/>
        </p:nvSpPr>
        <p:spPr>
          <a:xfrm>
            <a:off x="948224" y="73485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Rectangle 10"/>
          <p:cNvSpPr>
            <a:spLocks noGrp="1" noChangeArrowheads="1"/>
          </p:cNvSpPr>
          <p:nvPr/>
        </p:nvSpPr>
        <p:spPr>
          <a:xfrm>
            <a:off x="948224" y="1666964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" name="Rectangle 10"/>
          <p:cNvSpPr>
            <a:spLocks noGrp="1" noChangeArrowheads="1"/>
          </p:cNvSpPr>
          <p:nvPr/>
        </p:nvSpPr>
        <p:spPr>
          <a:xfrm>
            <a:off x="948224" y="2547931"/>
            <a:ext cx="26930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0" name="Rectangle 10"/>
          <p:cNvSpPr>
            <a:spLocks noGrp="1" noChangeArrowheads="1"/>
          </p:cNvSpPr>
          <p:nvPr/>
        </p:nvSpPr>
        <p:spPr>
          <a:xfrm>
            <a:off x="948225" y="435138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137" y="3351336"/>
            <a:ext cx="810838" cy="810838"/>
          </a:xfrm>
          <a:prstGeom prst="rect">
            <a:avLst/>
          </a:prstGeom>
        </p:spPr>
      </p:pic>
      <p:sp>
        <p:nvSpPr>
          <p:cNvPr id="16" name="Rectangle 10"/>
          <p:cNvSpPr>
            <a:spLocks noGrp="1" noChangeArrowheads="1"/>
          </p:cNvSpPr>
          <p:nvPr/>
        </p:nvSpPr>
        <p:spPr>
          <a:xfrm>
            <a:off x="1671784" y="3502914"/>
            <a:ext cx="2192908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테이블정의서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Rectangle 10"/>
          <p:cNvSpPr>
            <a:spLocks noGrp="1" noChangeArrowheads="1"/>
          </p:cNvSpPr>
          <p:nvPr/>
        </p:nvSpPr>
        <p:spPr>
          <a:xfrm>
            <a:off x="938700" y="3430161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8662" y="5210160"/>
            <a:ext cx="810838" cy="810838"/>
          </a:xfrm>
          <a:prstGeom prst="rect">
            <a:avLst/>
          </a:prstGeom>
        </p:spPr>
      </p:pic>
      <p:sp>
        <p:nvSpPr>
          <p:cNvPr id="21" name="Rectangle 10"/>
          <p:cNvSpPr>
            <a:spLocks noGrp="1" noChangeArrowheads="1"/>
          </p:cNvSpPr>
          <p:nvPr/>
        </p:nvSpPr>
        <p:spPr>
          <a:xfrm>
            <a:off x="1681309" y="5361738"/>
            <a:ext cx="1553310" cy="49244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실제 화면</a:t>
            </a:r>
            <a:endParaRPr lang="en-US" altLang="ko-KR" sz="18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Rectangle 10"/>
          <p:cNvSpPr>
            <a:spLocks noGrp="1" noChangeArrowheads="1"/>
          </p:cNvSpPr>
          <p:nvPr/>
        </p:nvSpPr>
        <p:spPr>
          <a:xfrm>
            <a:off x="948225" y="5288985"/>
            <a:ext cx="269304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b="1" kern="1200">
                <a:gradFill>
                  <a:gsLst>
                    <a:gs pos="23000">
                      <a:srgbClr val="0091C4"/>
                    </a:gs>
                    <a:gs pos="36000">
                      <a:srgbClr val="37CBFF"/>
                    </a:gs>
                    <a:gs pos="52000">
                      <a:srgbClr val="0078A2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6</a:t>
            </a:r>
            <a:endParaRPr lang="en-US" altLang="ko-KR" sz="36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</TotalTime>
  <Words>447</Words>
  <Application>Microsoft Office PowerPoint</Application>
  <PresentationFormat>A4 용지(210x297mm)</PresentationFormat>
  <Paragraphs>262</Paragraphs>
  <Slides>31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PART</vt:lpstr>
      <vt:lpstr>PowerPoint 프레젠테이션</vt:lpstr>
      <vt:lpstr>요구사항정의서</vt:lpstr>
      <vt:lpstr>요구사항정의서</vt:lpstr>
      <vt:lpstr>PowerPoint 프레젠테이션</vt:lpstr>
      <vt:lpstr>ERD</vt:lpstr>
      <vt:lpstr>PowerPoint 프레젠테이션</vt:lpstr>
      <vt:lpstr>테이블정의서</vt:lpstr>
      <vt:lpstr>테이블정의서</vt:lpstr>
      <vt:lpstr>테이블정의서</vt:lpstr>
      <vt:lpstr>테이블정의서</vt:lpstr>
      <vt:lpstr>테이블정의서</vt:lpstr>
      <vt:lpstr>PowerPoint 프레젠테이션</vt:lpstr>
      <vt:lpstr>화면설계서_메인화면</vt:lpstr>
      <vt:lpstr>화면설계서_예약화면</vt:lpstr>
      <vt:lpstr>화면설계서_ 요금정보 화면</vt:lpstr>
      <vt:lpstr>화면설계서_ Q/A 화면</vt:lpstr>
      <vt:lpstr>화면설계서_ 지점안내 화면</vt:lpstr>
      <vt:lpstr>화면설계서_ 로그인 화면</vt:lpstr>
      <vt:lpstr>화면설계서_ 회원가입 화면</vt:lpstr>
      <vt:lpstr>화면설계서_ 마이페이지 화면</vt:lpstr>
      <vt:lpstr>화면설계서_ 마이페이지 화면</vt:lpstr>
      <vt:lpstr>화면설계서_관리자페이지 화면</vt:lpstr>
      <vt:lpstr>화면설계서_ 관리자 페이지 화면</vt:lpstr>
      <vt:lpstr>화면설계서_ 관리자 페이지 화면</vt:lpstr>
      <vt:lpstr>화면설계서_ 관리자 페이지 화면</vt:lpstr>
      <vt:lpstr>PowerPoint 프레젠테이션</vt:lpstr>
      <vt:lpstr>실제화면_메인화면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146</cp:revision>
  <dcterms:created xsi:type="dcterms:W3CDTF">2016-06-21T01:59:08Z</dcterms:created>
  <dcterms:modified xsi:type="dcterms:W3CDTF">2019-08-29T08:34:46Z</dcterms:modified>
</cp:coreProperties>
</file>